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57" r:id="rId7"/>
    <p:sldId id="259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8F0587-3F4F-40E3-8880-2BFBA6962F5D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5B16F-26EB-48FF-AC5C-E714B5A6E78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6731C9-994F-47A2-94FE-783CA1A452ED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B4AB8-39FB-4A68-AA51-C3CE518ECEC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198C3-10AD-420C-9D2D-05BA2B0BBD18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BDAF5-493C-44EB-8E65-1FBD99BB92E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BDE4C4-5F96-4970-8723-3BF16D9B1255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ABBD2-DB8D-4AD2-AD0E-F7705F6C175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A11002-18AE-4C77-9931-5DC9C839BCD4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7A381-7509-412A-AB8E-B14F9D0CEE7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769D0D-7EEF-45A8-AF9C-904B35E815BC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01AA5-B79D-42D3-AEEF-9D29B518D5C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685355-37F3-4C1B-890D-618A1745F14E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9F6A0-CBD8-4C7E-9182-A0E2BD64F32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00F383-A1BE-4AAB-8A59-46D887819C29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D39B8-FE26-49EA-B657-B7914AC32E1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C07A51-32FA-483C-9816-CB6FDBAB3DC5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52562-A8B6-4688-87AF-F1CCB55FF2F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F98547-B38A-4842-87CE-A31FA18F90F3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F5221-2B6C-473D-975A-8EEE33662BC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82CFC8-DFAE-4E27-97AD-9103E7DDCC91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7C6A6-23B7-4390-A003-C68928385D9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0956A31A-CE87-4D3A-BA03-AF37231BE2B3}" type="datetimeFigureOut">
              <a:rPr lang="en-US" altLang="zh-CN"/>
              <a:pPr/>
              <a:t>3/31/2012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DBF1E75-4C62-4E8C-9DBB-E3F22B1022A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mtClean="0"/>
              <a:t>Poetry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mtClean="0">
                <a:solidFill>
                  <a:srgbClr val="898989"/>
                </a:solidFill>
              </a:rPr>
              <a:t>Everybody’s Free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smtClean="0"/>
              <a:t>Everybody’s Free ( To Wear Sunscreen)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400" dirty="0" smtClean="0"/>
              <a:t>Identify any new words; find any poetic devices you can</a:t>
            </a:r>
          </a:p>
          <a:p>
            <a:pPr>
              <a:lnSpc>
                <a:spcPct val="80000"/>
              </a:lnSpc>
            </a:pPr>
            <a:r>
              <a:rPr lang="en-US" altLang="zh-CN" sz="2400" dirty="0" smtClean="0"/>
              <a:t>Who is the speaker? Why</a:t>
            </a:r>
            <a:r>
              <a:rPr lang="en-US" altLang="zh-CN" sz="2400" dirty="0" smtClean="0"/>
              <a:t>?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/>
              <a:t>Principal of the School? Because (line 1)…Ladies and Gentlemen of the class of ‘99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/>
              <a:t>Student Councilor – dispenses advice…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/>
              <a:t>University Professor – could be old…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/>
              <a:t>Philosopher – teaches people life lessons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/>
              <a:t>Alumni – An old student coming back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/>
              <a:t>A person of success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smtClean="0"/>
              <a:t>Valedictorian – Not!!!</a:t>
            </a:r>
            <a:endParaRPr lang="en-US" altLang="zh-CN" sz="2000" dirty="0" smtClean="0"/>
          </a:p>
          <a:p>
            <a:pPr>
              <a:lnSpc>
                <a:spcPct val="80000"/>
              </a:lnSpc>
            </a:pPr>
            <a:r>
              <a:rPr lang="en-US" altLang="zh-CN" sz="2400" dirty="0" smtClean="0"/>
              <a:t>Why </a:t>
            </a:r>
            <a:r>
              <a:rPr lang="en-US" altLang="zh-CN" sz="2400" dirty="0" smtClean="0"/>
              <a:t>do you think the speaker gives these instructions?  Try and provide some evidence to support this/these idea(s)</a:t>
            </a:r>
          </a:p>
          <a:p>
            <a:pPr>
              <a:lnSpc>
                <a:spcPct val="80000"/>
              </a:lnSpc>
            </a:pP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Paraphrase stanzas 1,2,3, 12, 15, 21, 24, 28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800" dirty="0" smtClean="0"/>
              <a:t>Stanza: 1 – Introduction…Giving advice</a:t>
            </a:r>
          </a:p>
          <a:p>
            <a:r>
              <a:rPr lang="en-US" altLang="zh-CN" sz="800" dirty="0" smtClean="0"/>
              <a:t>2: Treasure your youth!  Youth is beauty!  You are awesome!</a:t>
            </a:r>
          </a:p>
          <a:p>
            <a:r>
              <a:rPr lang="en-US" altLang="zh-CN" sz="800" dirty="0" smtClean="0"/>
              <a:t>3: Don’t let troubles bother you!  Relax!</a:t>
            </a:r>
          </a:p>
          <a:p>
            <a:r>
              <a:rPr lang="en-US" altLang="zh-CN" sz="800" dirty="0" smtClean="0"/>
              <a:t>12:  Life is full of the unknown – live in the present; Trust yourself; Be honest with yourself</a:t>
            </a:r>
          </a:p>
          <a:p>
            <a:r>
              <a:rPr lang="en-US" altLang="zh-CN" sz="800" dirty="0" smtClean="0"/>
              <a:t>15: 2</a:t>
            </a:r>
            <a:r>
              <a:rPr lang="en-US" altLang="zh-CN" sz="800" baseline="30000" dirty="0" smtClean="0"/>
              <a:t>nd</a:t>
            </a:r>
            <a:r>
              <a:rPr lang="en-US" altLang="zh-CN" sz="800" dirty="0" smtClean="0"/>
              <a:t> part – Enjoy your body; love yourself; 1</a:t>
            </a:r>
            <a:r>
              <a:rPr lang="en-US" altLang="zh-CN" sz="800" baseline="30000" dirty="0" smtClean="0"/>
              <a:t>st</a:t>
            </a:r>
            <a:r>
              <a:rPr lang="en-US" altLang="zh-CN" sz="800" dirty="0" smtClean="0"/>
              <a:t> part: Future is unpredictable</a:t>
            </a:r>
          </a:p>
          <a:p>
            <a:r>
              <a:rPr lang="en-US" altLang="zh-CN" dirty="0" smtClean="0"/>
              <a:t>21: Make good relationships and keep them; the importance of friends; you will have only a few close friends</a:t>
            </a:r>
          </a:p>
          <a:p>
            <a:r>
              <a:rPr lang="en-US" altLang="zh-CN" dirty="0" smtClean="0"/>
              <a:t>24: “Accept certain inalienable truths”; things change and you must accept it</a:t>
            </a:r>
          </a:p>
          <a:p>
            <a:r>
              <a:rPr lang="en-US" altLang="zh-CN" dirty="0" smtClean="0"/>
              <a:t>28: Advice can be both good or bad;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dirty="0" smtClean="0"/>
              <a:t>Why do you think the speaker gives these instructions?  Try and provide some evidence to support this/these idea(s)</a:t>
            </a:r>
            <a:endParaRPr lang="en-US" altLang="zh-CN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800" dirty="0" smtClean="0"/>
              <a:t>To help people with problems;</a:t>
            </a:r>
          </a:p>
          <a:p>
            <a:r>
              <a:rPr lang="en-US" altLang="zh-CN" sz="800" dirty="0" err="1" smtClean="0"/>
              <a:t>He/She</a:t>
            </a:r>
            <a:r>
              <a:rPr lang="en-US" altLang="zh-CN" sz="800" dirty="0" smtClean="0"/>
              <a:t> has experienced these things before, and wants to help</a:t>
            </a:r>
          </a:p>
          <a:p>
            <a:r>
              <a:rPr lang="en-US" altLang="zh-CN" dirty="0" smtClean="0"/>
              <a:t>Wants to make other people’s life easier</a:t>
            </a:r>
          </a:p>
          <a:p>
            <a:r>
              <a:rPr lang="en-US" altLang="zh-CN" dirty="0" smtClean="0"/>
              <a:t>He is making a speech, he needs something to say; magazines and newspapers ask him to say these things</a:t>
            </a:r>
          </a:p>
          <a:p>
            <a:r>
              <a:rPr lang="en-US" altLang="zh-CN" dirty="0" smtClean="0"/>
              <a:t>Life is in your hands, and you have to choose</a:t>
            </a:r>
          </a:p>
          <a:p>
            <a:r>
              <a:rPr lang="en-US" altLang="zh-CN" dirty="0" smtClean="0"/>
              <a:t>Life after high school is the start of your future</a:t>
            </a:r>
          </a:p>
          <a:p>
            <a:r>
              <a:rPr lang="en-US" altLang="zh-CN" dirty="0" smtClean="0"/>
              <a:t>Life becomes more difficult as you get older</a:t>
            </a:r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Sunscreen?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800" dirty="0" smtClean="0"/>
              <a:t>Sunscreen is a symbol of protection	</a:t>
            </a:r>
          </a:p>
          <a:p>
            <a:r>
              <a:rPr lang="en-US" altLang="zh-CN" sz="800" dirty="0" smtClean="0"/>
              <a:t>Sunscreen is a symbol of the passing of crucial life experience from elder to youth</a:t>
            </a:r>
          </a:p>
          <a:p>
            <a:r>
              <a:rPr lang="en-US" altLang="zh-CN" dirty="0" smtClean="0"/>
              <a:t>Sunscreen salesman…please buy my product!</a:t>
            </a:r>
          </a:p>
          <a:p>
            <a:r>
              <a:rPr lang="en-US" altLang="zh-CN" dirty="0" smtClean="0"/>
              <a:t>Sets the tone of the poem to be didactic</a:t>
            </a:r>
          </a:p>
          <a:p>
            <a:r>
              <a:rPr lang="en-US" altLang="zh-CN" dirty="0" smtClean="0"/>
              <a:t>In the late 1990s, the Ozone layer was discovered to have a hole…and everyone was scared about UV Rays; fear of the sun was one of the largest health concerns; “Culture of Fear” – Y2K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High School Senior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zh-CN" sz="2700" smtClean="0"/>
              <a:t>Who is the speaker?</a:t>
            </a:r>
          </a:p>
          <a:p>
            <a:pPr>
              <a:lnSpc>
                <a:spcPct val="90000"/>
              </a:lnSpc>
            </a:pPr>
            <a:r>
              <a:rPr lang="en-US" altLang="zh-CN" sz="2700" smtClean="0"/>
              <a:t>Why does the speaker feel the way they do?</a:t>
            </a:r>
          </a:p>
          <a:p>
            <a:pPr>
              <a:lnSpc>
                <a:spcPct val="90000"/>
              </a:lnSpc>
            </a:pPr>
            <a:r>
              <a:rPr lang="en-US" altLang="zh-CN" sz="2700" smtClean="0"/>
              <a:t>What is the speaker’s feelings towards graduation?</a:t>
            </a:r>
          </a:p>
          <a:p>
            <a:pPr lvl="1">
              <a:lnSpc>
                <a:spcPct val="90000"/>
              </a:lnSpc>
            </a:pPr>
            <a:r>
              <a:rPr lang="en-US" altLang="zh-CN" sz="2400" smtClean="0"/>
              <a:t>Evidence?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zh-CN" sz="3600" dirty="0" smtClean="0"/>
              <a:t>In a chart, compare </a:t>
            </a:r>
            <a:r>
              <a:rPr lang="en-US" altLang="zh-CN" sz="3600" dirty="0" smtClean="0"/>
              <a:t>the </a:t>
            </a:r>
            <a:r>
              <a:rPr lang="en-US" altLang="zh-CN" sz="3600" dirty="0" smtClean="0"/>
              <a:t>similarities and differences in </a:t>
            </a:r>
            <a:r>
              <a:rPr lang="en-US" altLang="zh-CN" sz="3600" dirty="0" smtClean="0"/>
              <a:t>the poems “High School Senior” and “Everybody’s Free”</a:t>
            </a:r>
          </a:p>
          <a:p>
            <a:pPr>
              <a:lnSpc>
                <a:spcPct val="90000"/>
              </a:lnSpc>
            </a:pPr>
            <a:endParaRPr lang="en-US" altLang="zh-CN" sz="3600" dirty="0" smtClean="0"/>
          </a:p>
          <a:p>
            <a:pPr>
              <a:lnSpc>
                <a:spcPct val="90000"/>
              </a:lnSpc>
            </a:pPr>
            <a:endParaRPr lang="en-US" altLang="zh-CN" dirty="0" smtClean="0"/>
          </a:p>
          <a:p>
            <a:pPr>
              <a:lnSpc>
                <a:spcPct val="90000"/>
              </a:lnSpc>
            </a:pPr>
            <a:endParaRPr lang="en-US" altLang="zh-CN" dirty="0" smtClean="0"/>
          </a:p>
          <a:p>
            <a:pPr>
              <a:lnSpc>
                <a:spcPct val="90000"/>
              </a:lnSpc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384</Words>
  <Application>Microsoft Macintosh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 Theme</vt:lpstr>
      <vt:lpstr>Poetry Analysis</vt:lpstr>
      <vt:lpstr>Everybody’s Free ( To Wear Sunscreen)</vt:lpstr>
      <vt:lpstr>Paraphrase stanzas 1,2,3, 12, 15, 21, 24, 28 </vt:lpstr>
      <vt:lpstr>Why do you think the speaker gives these instructions?  Try and provide some evidence to support this/these idea(s)</vt:lpstr>
      <vt:lpstr>Why Sunscreen?</vt:lpstr>
      <vt:lpstr>High School Senior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Poetry Analysis</dc:title>
  <dc:creator>lukas bennett</dc:creator>
  <cp:lastModifiedBy>User</cp:lastModifiedBy>
  <cp:revision>23</cp:revision>
  <dcterms:created xsi:type="dcterms:W3CDTF">2012-03-21T05:06:30Z</dcterms:created>
  <dcterms:modified xsi:type="dcterms:W3CDTF">2012-03-31T01:23:30Z</dcterms:modified>
</cp:coreProperties>
</file>